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75742"/>
            <a:ext cx="7415927" cy="400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Improving Healthcare Access in Rural and Underserved Areas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55414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Addressing key challenges and solutions to ensure equitable healthcare access for all.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6403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64797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621899"/>
            <a:ext cx="148482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Student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32761"/>
            <a:ext cx="738711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Call to Action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22290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 between governments, private sectors, and communities to ensure equitable healthcare access for all.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744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6564630" y="3677960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152680" y="357449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52680" y="408574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strategies are needed to address both immediate and systemic issues in healthcare access.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40031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6534507" y="5503783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152680" y="540031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Steps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152680" y="5911572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 between governments, private sectors, and communities is essential to ensure equitable healthcare access for all.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1831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240815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Millions in rural areas face barriers to healthcare access.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080861"/>
            <a:ext cx="7415927" cy="1794986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1110853" y="332767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110853" y="3838932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Millions in rural and underserved regions face barriers to healthcare access.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122664"/>
            <a:ext cx="7415927" cy="1794986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110853" y="536948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110853" y="5880735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key issues and propose solutions to improve healthcare access in rural and underserved areas.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968" y="742474"/>
            <a:ext cx="7682865" cy="1227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Access to Healthcare Facilities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6968" y="2283262"/>
            <a:ext cx="768286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nearby healthcare facilities forces long travel distances.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518553" y="2851904"/>
            <a:ext cx="22860" cy="4635222"/>
          </a:xfrm>
          <a:prstGeom prst="roundRect">
            <a:avLst>
              <a:gd name="adj" fmla="val 136969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6741914" y="3310057"/>
            <a:ext cx="730568" cy="22860"/>
          </a:xfrm>
          <a:prstGeom prst="roundRect">
            <a:avLst>
              <a:gd name="adj" fmla="val 136969"/>
            </a:avLst>
          </a:prstGeom>
          <a:solidFill>
            <a:srgbClr val="D9CDBA"/>
          </a:solidFill>
          <a:ln/>
        </p:spPr>
      </p:sp>
      <p:sp>
        <p:nvSpPr>
          <p:cNvPr id="7" name="Shape 4"/>
          <p:cNvSpPr/>
          <p:nvPr/>
        </p:nvSpPr>
        <p:spPr>
          <a:xfrm>
            <a:off x="6295192" y="3086695"/>
            <a:ext cx="469583" cy="46958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6476286" y="3174087"/>
            <a:ext cx="10727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77983" y="3060621"/>
            <a:ext cx="251626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Long Travel Distances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77983" y="3492698"/>
            <a:ext cx="622184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nearby facilities forces long travel distances, impacting access to care.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741914" y="5035987"/>
            <a:ext cx="730568" cy="22860"/>
          </a:xfrm>
          <a:prstGeom prst="roundRect">
            <a:avLst>
              <a:gd name="adj" fmla="val 136969"/>
            </a:avLst>
          </a:prstGeom>
          <a:solidFill>
            <a:srgbClr val="D9CDBA"/>
          </a:solidFill>
          <a:ln/>
        </p:spPr>
      </p:sp>
      <p:sp>
        <p:nvSpPr>
          <p:cNvPr id="12" name="Shape 9"/>
          <p:cNvSpPr/>
          <p:nvPr/>
        </p:nvSpPr>
        <p:spPr>
          <a:xfrm>
            <a:off x="6295192" y="4812625"/>
            <a:ext cx="469583" cy="46958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806" y="4900017"/>
            <a:ext cx="15823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677983" y="4786551"/>
            <a:ext cx="358544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Delayed Diagnosis &amp; Treatment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77983" y="5218628"/>
            <a:ext cx="622184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distances result in delayed diagnosis and treatment, affecting patient outcomes.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41914" y="6761917"/>
            <a:ext cx="730568" cy="22860"/>
          </a:xfrm>
          <a:prstGeom prst="roundRect">
            <a:avLst>
              <a:gd name="adj" fmla="val 136969"/>
            </a:avLst>
          </a:prstGeom>
          <a:solidFill>
            <a:srgbClr val="D9CDB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95192" y="6538555"/>
            <a:ext cx="469583" cy="46958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8" name="Text 15"/>
          <p:cNvSpPr/>
          <p:nvPr/>
        </p:nvSpPr>
        <p:spPr>
          <a:xfrm>
            <a:off x="6447830" y="6625947"/>
            <a:ext cx="16418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677983" y="6512481"/>
            <a:ext cx="2831425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on Travel Distances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677983" y="6944558"/>
            <a:ext cx="622184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Examples of increased travel distances following rural hospital closures.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6445"/>
            <a:ext cx="881586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Healthcare Workforce Shortages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25624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Shortage of healthcare professionals affects patient outcomes.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1757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Point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478571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Shortage of healthcare professionals, especially doctors and nurses, impacting rural areas.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07462" y="41757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5407462" y="4785717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Growing health demands cannot be met, affecting patient outcomes.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46231" y="41757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9846231" y="478571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the role of nurse practitioners and utilizing telehealth to improve access to care.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0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611166"/>
            <a:ext cx="670298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Inadequate Infrastructure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968693" y="4662845"/>
            <a:ext cx="12692896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medical equipment and sanitation affects quality of care.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968693" y="5574387"/>
            <a:ext cx="532686" cy="532686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1174194" y="5673566"/>
            <a:ext cx="12168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738074" y="5574387"/>
            <a:ext cx="3303746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Medical Equipment &amp; Medications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738074" y="6412944"/>
            <a:ext cx="3303746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essential medical equipment and medications limits access to vital care.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78517" y="5574387"/>
            <a:ext cx="532686" cy="532686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5455087" y="5673566"/>
            <a:ext cx="17954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047899" y="5574387"/>
            <a:ext cx="278582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Sanitation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47899" y="6064687"/>
            <a:ext cx="3303746" cy="1515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Inadequate sanitation and infrastructure contribute to higher health risks and lower quality of care.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588341" y="5574387"/>
            <a:ext cx="532686" cy="532686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9761577" y="5673566"/>
            <a:ext cx="1862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357723" y="5574387"/>
            <a:ext cx="278582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357723" y="6064687"/>
            <a:ext cx="3303746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Poor infrastructure in rural hospitals, with limited resources and outdated technology.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02149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Preventable Diseases &amp; Mortality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282452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rates of preventable diseases due to lack of timely healthcare.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497223"/>
            <a:ext cx="7415927" cy="3730228"/>
          </a:xfrm>
          <a:prstGeom prst="roundRect">
            <a:avLst>
              <a:gd name="adj" fmla="val 99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351246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6681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Preventable Diseases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36681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Impact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218980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437471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Maternal Mortality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437471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rates in rural areas due to limited access to prenatal care.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79277" y="532054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4762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Diabetes &amp; Hypertension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22627" y="5476280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timely diagnosis and treatment can lead to complications and long-term health issues.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571738"/>
            <a:ext cx="7689771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Gaps for Effective Decision Making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7115" y="2105382"/>
            <a:ext cx="76897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reliable data hinders policy decisions and resource allocation.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" y="2671524"/>
            <a:ext cx="1038820" cy="1662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77522" y="2879288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Reliable Data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077522" y="3309461"/>
            <a:ext cx="633936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Insufficient or unreliable data hinders effective policy decisions.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5" y="4333637"/>
            <a:ext cx="1038820" cy="16621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7522" y="4541401"/>
            <a:ext cx="449258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Inefficient Healthcare Delivery Systems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077522" y="4971574"/>
            <a:ext cx="633936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Poor data leads to inefficient healthcare delivery systems and resource allocation.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15" y="5995749"/>
            <a:ext cx="1038820" cy="16621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77522" y="6203513"/>
            <a:ext cx="382166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Real-Time Data Systems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2077522" y="6633686"/>
            <a:ext cx="633936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 of real-time data collection systems to improve data accuracy and inform decision making.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647" y="626864"/>
            <a:ext cx="7550706" cy="1338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Role of Technology in Bridging the Gap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6647" y="2307193"/>
            <a:ext cx="7550706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Telehealth and mobile health units address challenges in healthcare access.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47" y="2927390"/>
            <a:ext cx="569000" cy="569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6647" y="3723918"/>
            <a:ext cx="267807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Virtual Appointments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96647" y="4195167"/>
            <a:ext cx="7550706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Telehealth enables virtual consultations, improving access to specialists and remote care.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7" y="5606415"/>
            <a:ext cx="569000" cy="569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6647" y="6402943"/>
            <a:ext cx="267807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Health Units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96647" y="6874193"/>
            <a:ext cx="7550706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Mobile clinics can provide essential healthcare services to remote and underserved areas.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73423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Proposed Solutions &amp; Policy Recommendations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61926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strategies are needed to address immediate and systemic issues in healthcare access.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538782"/>
            <a:ext cx="292429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Short-Term Solutions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5148739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telehealth infrastructure and expand mobile health units.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07462" y="453878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Long-Term Solutions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5407462" y="5148739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Incentivize healthcare professionals to work in rural areas and invest in infrastructure.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46231" y="453878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Policy Example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9846231" y="5148739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Loan forgiveness programs for healthcare professionals working in underserved areas.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2024-09-30T02:54:03Z</dcterms:created>
  <dcterms:modified xsi:type="dcterms:W3CDTF">2024-09-30T02:54:03Z</dcterms:modified>
</cp:coreProperties>
</file>